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2" r:id="rId4"/>
    <p:sldId id="278" r:id="rId5"/>
    <p:sldId id="283" r:id="rId6"/>
    <p:sldId id="284" r:id="rId7"/>
    <p:sldId id="258" r:id="rId8"/>
    <p:sldId id="260" r:id="rId9"/>
    <p:sldId id="285" r:id="rId10"/>
    <p:sldId id="261" r:id="rId11"/>
    <p:sldId id="27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387D50DD-1EB3-4DB9-84D6-8597A4F3D7E4}"/>
    <pc:docChg chg="custSel addSld delSld modSld sldOrd">
      <pc:chgData name="Lotte de Laat" userId="15de91df-583f-4d70-b778-ea26560819e4" providerId="ADAL" clId="{387D50DD-1EB3-4DB9-84D6-8597A4F3D7E4}" dt="2024-01-15T09:44:48.824" v="833" actId="20577"/>
      <pc:docMkLst>
        <pc:docMk/>
      </pc:docMkLst>
      <pc:sldChg chg="addSp modSp mod">
        <pc:chgData name="Lotte de Laat" userId="15de91df-583f-4d70-b778-ea26560819e4" providerId="ADAL" clId="{387D50DD-1EB3-4DB9-84D6-8597A4F3D7E4}" dt="2024-01-11T15:33:30.185" v="30" actId="255"/>
        <pc:sldMkLst>
          <pc:docMk/>
          <pc:sldMk cId="3218356757" sldId="256"/>
        </pc:sldMkLst>
        <pc:spChg chg="mod">
          <ac:chgData name="Lotte de Laat" userId="15de91df-583f-4d70-b778-ea26560819e4" providerId="ADAL" clId="{387D50DD-1EB3-4DB9-84D6-8597A4F3D7E4}" dt="2024-01-11T15:33:30.185" v="30" actId="255"/>
          <ac:spMkLst>
            <pc:docMk/>
            <pc:sldMk cId="3218356757" sldId="256"/>
            <ac:spMk id="2" creationId="{4B3BE663-54E9-CDA9-3489-244BA381F46E}"/>
          </ac:spMkLst>
        </pc:spChg>
        <pc:spChg chg="add mod">
          <ac:chgData name="Lotte de Laat" userId="15de91df-583f-4d70-b778-ea26560819e4" providerId="ADAL" clId="{387D50DD-1EB3-4DB9-84D6-8597A4F3D7E4}" dt="2024-01-11T15:33:01.835" v="3" actId="1076"/>
          <ac:spMkLst>
            <pc:docMk/>
            <pc:sldMk cId="3218356757" sldId="256"/>
            <ac:spMk id="4" creationId="{32E08DFF-8A61-653D-ECA5-595E50A3037D}"/>
          </ac:spMkLst>
        </pc:spChg>
      </pc:sldChg>
      <pc:sldChg chg="modSp mod">
        <pc:chgData name="Lotte de Laat" userId="15de91df-583f-4d70-b778-ea26560819e4" providerId="ADAL" clId="{387D50DD-1EB3-4DB9-84D6-8597A4F3D7E4}" dt="2024-01-15T09:44:48.824" v="833" actId="20577"/>
        <pc:sldMkLst>
          <pc:docMk/>
          <pc:sldMk cId="1914404811" sldId="257"/>
        </pc:sldMkLst>
        <pc:spChg chg="mod">
          <ac:chgData name="Lotte de Laat" userId="15de91df-583f-4d70-b778-ea26560819e4" providerId="ADAL" clId="{387D50DD-1EB3-4DB9-84D6-8597A4F3D7E4}" dt="2024-01-15T09:44:48.824" v="833" actId="20577"/>
          <ac:spMkLst>
            <pc:docMk/>
            <pc:sldMk cId="1914404811" sldId="257"/>
            <ac:spMk id="6" creationId="{81B96BA2-902A-4078-8942-E8A2417A9A29}"/>
          </ac:spMkLst>
        </pc:spChg>
      </pc:sldChg>
      <pc:sldChg chg="mod modShow">
        <pc:chgData name="Lotte de Laat" userId="15de91df-583f-4d70-b778-ea26560819e4" providerId="ADAL" clId="{387D50DD-1EB3-4DB9-84D6-8597A4F3D7E4}" dt="2024-01-11T15:36:22.758" v="488" actId="729"/>
        <pc:sldMkLst>
          <pc:docMk/>
          <pc:sldMk cId="3941992640" sldId="258"/>
        </pc:sldMkLst>
      </pc:sldChg>
      <pc:sldChg chg="del">
        <pc:chgData name="Lotte de Laat" userId="15de91df-583f-4d70-b778-ea26560819e4" providerId="ADAL" clId="{387D50DD-1EB3-4DB9-84D6-8597A4F3D7E4}" dt="2024-01-11T15:34:33.222" v="153" actId="2696"/>
        <pc:sldMkLst>
          <pc:docMk/>
          <pc:sldMk cId="1481446638" sldId="259"/>
        </pc:sldMkLst>
      </pc:sldChg>
      <pc:sldChg chg="mod modShow">
        <pc:chgData name="Lotte de Laat" userId="15de91df-583f-4d70-b778-ea26560819e4" providerId="ADAL" clId="{387D50DD-1EB3-4DB9-84D6-8597A4F3D7E4}" dt="2024-01-11T15:36:27.546" v="489" actId="729"/>
        <pc:sldMkLst>
          <pc:docMk/>
          <pc:sldMk cId="216030138" sldId="260"/>
        </pc:sldMkLst>
      </pc:sldChg>
      <pc:sldChg chg="modSp del mod">
        <pc:chgData name="Lotte de Laat" userId="15de91df-583f-4d70-b778-ea26560819e4" providerId="ADAL" clId="{387D50DD-1EB3-4DB9-84D6-8597A4F3D7E4}" dt="2024-01-11T15:36:31.926" v="490" actId="2696"/>
        <pc:sldMkLst>
          <pc:docMk/>
          <pc:sldMk cId="3623253969" sldId="273"/>
        </pc:sldMkLst>
        <pc:spChg chg="mod">
          <ac:chgData name="Lotte de Laat" userId="15de91df-583f-4d70-b778-ea26560819e4" providerId="ADAL" clId="{387D50DD-1EB3-4DB9-84D6-8597A4F3D7E4}" dt="2024-01-11T15:34:27.163" v="152" actId="20577"/>
          <ac:spMkLst>
            <pc:docMk/>
            <pc:sldMk cId="3623253969" sldId="273"/>
            <ac:spMk id="14" creationId="{89224158-B799-4215-B47F-50FACFE2BFA4}"/>
          </ac:spMkLst>
        </pc:spChg>
      </pc:sldChg>
      <pc:sldChg chg="addSp delSp modSp mod ord">
        <pc:chgData name="Lotte de Laat" userId="15de91df-583f-4d70-b778-ea26560819e4" providerId="ADAL" clId="{387D50DD-1EB3-4DB9-84D6-8597A4F3D7E4}" dt="2024-01-11T15:37:19.754" v="525" actId="20577"/>
        <pc:sldMkLst>
          <pc:docMk/>
          <pc:sldMk cId="3420639200" sldId="278"/>
        </pc:sldMkLst>
        <pc:spChg chg="add mod">
          <ac:chgData name="Lotte de Laat" userId="15de91df-583f-4d70-b778-ea26560819e4" providerId="ADAL" clId="{387D50DD-1EB3-4DB9-84D6-8597A4F3D7E4}" dt="2024-01-11T15:37:19.754" v="525" actId="20577"/>
          <ac:spMkLst>
            <pc:docMk/>
            <pc:sldMk cId="3420639200" sldId="278"/>
            <ac:spMk id="4" creationId="{FE6C60FD-276F-BEB7-275D-FF39120DDAAE}"/>
          </ac:spMkLst>
        </pc:spChg>
        <pc:spChg chg="del mod">
          <ac:chgData name="Lotte de Laat" userId="15de91df-583f-4d70-b778-ea26560819e4" providerId="ADAL" clId="{387D50DD-1EB3-4DB9-84D6-8597A4F3D7E4}" dt="2024-01-11T15:34:54.398" v="159" actId="21"/>
          <ac:spMkLst>
            <pc:docMk/>
            <pc:sldMk cId="3420639200" sldId="278"/>
            <ac:spMk id="6" creationId="{B57F47CB-D47A-FE4F-65B2-F0A1343D6BE6}"/>
          </ac:spMkLst>
        </pc:spChg>
      </pc:sldChg>
      <pc:sldChg chg="modSp mod">
        <pc:chgData name="Lotte de Laat" userId="15de91df-583f-4d70-b778-ea26560819e4" providerId="ADAL" clId="{387D50DD-1EB3-4DB9-84D6-8597A4F3D7E4}" dt="2024-01-11T15:36:48.450" v="492" actId="20577"/>
        <pc:sldMkLst>
          <pc:docMk/>
          <pc:sldMk cId="1797835760" sldId="279"/>
        </pc:sldMkLst>
        <pc:spChg chg="mod">
          <ac:chgData name="Lotte de Laat" userId="15de91df-583f-4d70-b778-ea26560819e4" providerId="ADAL" clId="{387D50DD-1EB3-4DB9-84D6-8597A4F3D7E4}" dt="2024-01-11T15:36:48.450" v="492" actId="20577"/>
          <ac:spMkLst>
            <pc:docMk/>
            <pc:sldMk cId="1797835760" sldId="279"/>
            <ac:spMk id="3" creationId="{1ADC75C6-FBE8-7BF4-89DE-5F4FE4BDB248}"/>
          </ac:spMkLst>
        </pc:spChg>
      </pc:sldChg>
      <pc:sldChg chg="del">
        <pc:chgData name="Lotte de Laat" userId="15de91df-583f-4d70-b778-ea26560819e4" providerId="ADAL" clId="{387D50DD-1EB3-4DB9-84D6-8597A4F3D7E4}" dt="2024-01-11T15:28:09.285" v="0" actId="2696"/>
        <pc:sldMkLst>
          <pc:docMk/>
          <pc:sldMk cId="1694929362" sldId="280"/>
        </pc:sldMkLst>
      </pc:sldChg>
      <pc:sldChg chg="del">
        <pc:chgData name="Lotte de Laat" userId="15de91df-583f-4d70-b778-ea26560819e4" providerId="ADAL" clId="{387D50DD-1EB3-4DB9-84D6-8597A4F3D7E4}" dt="2024-01-11T15:36:38.446" v="491" actId="2696"/>
        <pc:sldMkLst>
          <pc:docMk/>
          <pc:sldMk cId="3676988601" sldId="281"/>
        </pc:sldMkLst>
      </pc:sldChg>
      <pc:sldChg chg="modSp new mod">
        <pc:chgData name="Lotte de Laat" userId="15de91df-583f-4d70-b778-ea26560819e4" providerId="ADAL" clId="{387D50DD-1EB3-4DB9-84D6-8597A4F3D7E4}" dt="2024-01-11T15:34:46.306" v="157" actId="207"/>
        <pc:sldMkLst>
          <pc:docMk/>
          <pc:sldMk cId="3447672806" sldId="282"/>
        </pc:sldMkLst>
        <pc:spChg chg="mod">
          <ac:chgData name="Lotte de Laat" userId="15de91df-583f-4d70-b778-ea26560819e4" providerId="ADAL" clId="{387D50DD-1EB3-4DB9-84D6-8597A4F3D7E4}" dt="2024-01-11T15:34:46.306" v="157" actId="207"/>
          <ac:spMkLst>
            <pc:docMk/>
            <pc:sldMk cId="3447672806" sldId="282"/>
            <ac:spMk id="2" creationId="{5E805AB0-A84A-CA73-D34C-E0808415F439}"/>
          </ac:spMkLst>
        </pc:spChg>
      </pc:sldChg>
      <pc:sldChg chg="modSp new mod">
        <pc:chgData name="Lotte de Laat" userId="15de91df-583f-4d70-b778-ea26560819e4" providerId="ADAL" clId="{387D50DD-1EB3-4DB9-84D6-8597A4F3D7E4}" dt="2024-01-11T15:36:13.160" v="487" actId="20577"/>
        <pc:sldMkLst>
          <pc:docMk/>
          <pc:sldMk cId="3177048732" sldId="283"/>
        </pc:sldMkLst>
        <pc:spChg chg="mod">
          <ac:chgData name="Lotte de Laat" userId="15de91df-583f-4d70-b778-ea26560819e4" providerId="ADAL" clId="{387D50DD-1EB3-4DB9-84D6-8597A4F3D7E4}" dt="2024-01-11T15:35:55.172" v="452" actId="113"/>
          <ac:spMkLst>
            <pc:docMk/>
            <pc:sldMk cId="3177048732" sldId="283"/>
            <ac:spMk id="2" creationId="{0EF7B91C-161F-A6FD-291F-9BF73F94C8F2}"/>
          </ac:spMkLst>
        </pc:spChg>
        <pc:spChg chg="mod">
          <ac:chgData name="Lotte de Laat" userId="15de91df-583f-4d70-b778-ea26560819e4" providerId="ADAL" clId="{387D50DD-1EB3-4DB9-84D6-8597A4F3D7E4}" dt="2024-01-11T15:36:01.816" v="454" actId="207"/>
          <ac:spMkLst>
            <pc:docMk/>
            <pc:sldMk cId="3177048732" sldId="283"/>
            <ac:spMk id="3" creationId="{CCD74B7D-6EED-FC50-D459-60F133BBD6B1}"/>
          </ac:spMkLst>
        </pc:spChg>
        <pc:spChg chg="mod">
          <ac:chgData name="Lotte de Laat" userId="15de91df-583f-4d70-b778-ea26560819e4" providerId="ADAL" clId="{387D50DD-1EB3-4DB9-84D6-8597A4F3D7E4}" dt="2024-01-11T15:36:13.160" v="487" actId="20577"/>
          <ac:spMkLst>
            <pc:docMk/>
            <pc:sldMk cId="3177048732" sldId="283"/>
            <ac:spMk id="4" creationId="{011E9CDB-A056-FDCD-6212-45B229E3C419}"/>
          </ac:spMkLst>
        </pc:spChg>
      </pc:sldChg>
      <pc:sldChg chg="modSp new mod">
        <pc:chgData name="Lotte de Laat" userId="15de91df-583f-4d70-b778-ea26560819e4" providerId="ADAL" clId="{387D50DD-1EB3-4DB9-84D6-8597A4F3D7E4}" dt="2024-01-11T15:38:29.877" v="702" actId="113"/>
        <pc:sldMkLst>
          <pc:docMk/>
          <pc:sldMk cId="3764799182" sldId="284"/>
        </pc:sldMkLst>
        <pc:spChg chg="mod">
          <ac:chgData name="Lotte de Laat" userId="15de91df-583f-4d70-b778-ea26560819e4" providerId="ADAL" clId="{387D50DD-1EB3-4DB9-84D6-8597A4F3D7E4}" dt="2024-01-11T15:38:29.877" v="702" actId="113"/>
          <ac:spMkLst>
            <pc:docMk/>
            <pc:sldMk cId="3764799182" sldId="284"/>
            <ac:spMk id="2" creationId="{4AA3994D-53F9-2C3C-517F-52C2CB265FED}"/>
          </ac:spMkLst>
        </pc:spChg>
        <pc:spChg chg="mod">
          <ac:chgData name="Lotte de Laat" userId="15de91df-583f-4d70-b778-ea26560819e4" providerId="ADAL" clId="{387D50DD-1EB3-4DB9-84D6-8597A4F3D7E4}" dt="2024-01-11T15:38:02.601" v="606" actId="20577"/>
          <ac:spMkLst>
            <pc:docMk/>
            <pc:sldMk cId="3764799182" sldId="284"/>
            <ac:spMk id="3" creationId="{81ACE6F9-7CC7-2A4D-9DE2-9526816105B7}"/>
          </ac:spMkLst>
        </pc:spChg>
        <pc:spChg chg="mod">
          <ac:chgData name="Lotte de Laat" userId="15de91df-583f-4d70-b778-ea26560819e4" providerId="ADAL" clId="{387D50DD-1EB3-4DB9-84D6-8597A4F3D7E4}" dt="2024-01-11T15:38:23.984" v="700" actId="20577"/>
          <ac:spMkLst>
            <pc:docMk/>
            <pc:sldMk cId="3764799182" sldId="284"/>
            <ac:spMk id="4" creationId="{08F7C380-E3D1-34E2-C295-EEF8F0761F51}"/>
          </ac:spMkLst>
        </pc:spChg>
      </pc:sldChg>
      <pc:sldChg chg="modSp new mod">
        <pc:chgData name="Lotte de Laat" userId="15de91df-583f-4d70-b778-ea26560819e4" providerId="ADAL" clId="{387D50DD-1EB3-4DB9-84D6-8597A4F3D7E4}" dt="2024-01-11T15:43:19.660" v="740"/>
        <pc:sldMkLst>
          <pc:docMk/>
          <pc:sldMk cId="1555840841" sldId="285"/>
        </pc:sldMkLst>
        <pc:spChg chg="mod">
          <ac:chgData name="Lotte de Laat" userId="15de91df-583f-4d70-b778-ea26560819e4" providerId="ADAL" clId="{387D50DD-1EB3-4DB9-84D6-8597A4F3D7E4}" dt="2024-01-11T15:38:57.837" v="739" actId="207"/>
          <ac:spMkLst>
            <pc:docMk/>
            <pc:sldMk cId="1555840841" sldId="285"/>
            <ac:spMk id="2" creationId="{CEDF3446-953A-C703-46EB-161E0106A65D}"/>
          </ac:spMkLst>
        </pc:spChg>
        <pc:spChg chg="mod">
          <ac:chgData name="Lotte de Laat" userId="15de91df-583f-4d70-b778-ea26560819e4" providerId="ADAL" clId="{387D50DD-1EB3-4DB9-84D6-8597A4F3D7E4}" dt="2024-01-11T15:43:19.660" v="740"/>
          <ac:spMkLst>
            <pc:docMk/>
            <pc:sldMk cId="1555840841" sldId="285"/>
            <ac:spMk id="3" creationId="{8F9D7557-3182-BBCB-CF6B-25FC249789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BE3FD-1191-DA42-8B3D-68DE08093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106D1C-761D-5707-1970-39D2FCE1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3A87B-979A-5F5A-06FD-A5CB7E32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38371C-2626-9137-1915-F98F955A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389306-968B-AADF-954F-528D2C00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15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BCDA6-54D2-355D-ABCE-97C08338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A547AC-DD45-2DE5-B9EC-8A65053DD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0EDD7-C6D7-EC67-EABE-D1DAE7A3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BA5D8E-2BBD-9739-0D65-4C6B605E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330B3A-98F9-A51C-F82A-0829BCC4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7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4FC551-BF62-82FA-5948-05A3D261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E74F44-8240-CF68-55F6-2910A636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25330C-EBB7-6F45-3BCA-42A507F0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BC404-7F4F-7AEC-9BE4-C1618961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A4363F-C5A4-567B-B15D-1875BEB8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16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450C4-13CB-A275-60D3-395AABF8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77D1C-DA20-27B2-19FE-B01C9D7A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34B36-FDCB-E367-0330-A6718D16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0D9AA-FE09-978C-536F-F1772D5B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E5B1D-F571-97DC-0B70-05F42F7D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29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C1EE-9785-EE08-35AE-1FC13090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F8A442-4658-51E9-13E2-DFCE5608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23C68-B6D5-56CF-4340-2F7E19E1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A5F4C6-939A-EA02-B1C3-6E6B21FC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FFF642-FCF7-33AD-9AF3-32CE7346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02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793EE-41F6-570D-7926-D86F3AB8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7094F-75D0-E271-91DA-7607C94DE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4BC56B-2E51-99A8-857F-D07A380D6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AB3D0D-5C6D-AC8A-C423-46AF67ED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ABF455-B559-5F8D-55C4-9147E35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54239A-AA58-A911-A162-E5F0A055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363F6-7B79-76B0-87C9-8D52FD90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7F3465-F73A-10D8-E0E2-79D792291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F47609-45F2-C9A2-7967-B2EB035B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747272-78E4-8386-A4CF-C8B0D9483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529696-4D28-0615-0EA8-BB1DE05D1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70708F-8AAA-9709-72BF-2E4F4204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1DB453-1759-AEC8-CB7E-DA2E0E4A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318E40-FFB4-AE73-20C8-D4A158CB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3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F6CDC-55D9-6E95-1148-34D86C93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758CC5-3262-7EC9-6DBB-E76078B2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D66E42-44EF-8AA8-0524-3A00778A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6477B4-A6C1-704E-2284-5C4E5728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92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41D691-8286-3B1B-815D-179ADB3A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CDBF5E-5726-C6A0-B214-FB3F744B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C13F54-2D9A-0F3D-0DE6-BA112854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46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2D7F8-B249-76A6-105C-CFC7BEA9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C90787-2B59-D533-A6F0-1AB2AF40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AF9600-907C-F91A-B8CA-9294663F8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594906-2E12-0CB4-3641-4D1E3763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6BB9D4-1017-0762-B70B-2B3964B4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26BCA2-D665-1548-43DD-AB1B765E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82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9CE8A-EAC4-72A9-D53E-2D174D00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912C46-3FD3-928C-A349-A9B42771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32D54A-8A51-5A5D-AE06-3F1A395B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A58ED0-C447-37A6-82AF-D483F183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AD9223-D856-CC20-4841-039FD96D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14305E-3A5F-36E2-2AE4-154D0491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69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BE0C1F-31FC-CE98-B18F-B73F7DFC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6409A2-BBEA-3930-BC76-0F640621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EA2DC1-10A6-AEF3-4C83-DDC56C81C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9DE6-2737-47DD-B7ED-1A9CA84A8A11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75BDA5-40F3-3A7B-9C5E-0204310D7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6D9F81-6D7F-5F80-BF03-F24386E39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1E7F-20F5-46E9-9836-B428D0BCC0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IDBV4Mpe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d8xvVfPf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6 </a:t>
            </a:r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2 leerjaar 2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33297" y="2363246"/>
            <a:ext cx="3405041" cy="26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Check de begrippenlijst!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Beleveniseconomie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Vormen van branding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Evaluatie VT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2890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17950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5986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15917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40665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660145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strike="sngStrike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strike="sngStrike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7F5B4-41A1-5EC2-6EF4-3C116AC0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Evaluatie lessen VT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E4DE9F-6E79-3E41-CAAC-31528296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23" y="1868677"/>
            <a:ext cx="6005052" cy="3074982"/>
          </a:xfrm>
        </p:spPr>
        <p:txBody>
          <a:bodyPr>
            <a:normAutofit/>
          </a:bodyPr>
          <a:lstStyle/>
          <a:p>
            <a:r>
              <a:rPr lang="nl-NL" dirty="0"/>
              <a:t>Wat vonden jullie inhoudelijk van de lessen VT?</a:t>
            </a:r>
          </a:p>
          <a:p>
            <a:r>
              <a:rPr lang="nl-NL" dirty="0"/>
              <a:t>Wat moet er blijven/ meer?</a:t>
            </a:r>
          </a:p>
          <a:p>
            <a:r>
              <a:rPr lang="nl-NL" dirty="0"/>
              <a:t>Wat mag er weg/ minder?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100" name="Picture 4" descr="GoNoodle Speak Up">
            <a:extLst>
              <a:ext uri="{FF2B5EF4-FFF2-40B4-BE49-F238E27FC236}">
                <a16:creationId xmlns:a16="http://schemas.microsoft.com/office/drawing/2014/main" id="{7373EBF4-10CF-F837-3E7F-94E7BFD6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91" y="2999818"/>
            <a:ext cx="6209879" cy="34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8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716F5-9A3A-0B1E-41FD-CCF0FF7B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Work</a:t>
            </a:r>
            <a:r>
              <a:rPr lang="nl-NL" b="1" dirty="0">
                <a:solidFill>
                  <a:srgbClr val="7030A0"/>
                </a:solidFill>
              </a:rPr>
              <a:t> time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C75C6-FBE8-7BF4-89DE-5F4FE4BD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IBS – conceptontwikkeling / logo</a:t>
            </a:r>
          </a:p>
          <a:p>
            <a:r>
              <a:rPr lang="nl-NL" dirty="0"/>
              <a:t>Prototyping</a:t>
            </a:r>
          </a:p>
          <a:p>
            <a:r>
              <a:rPr lang="nl-NL" dirty="0"/>
              <a:t>Overig… </a:t>
            </a:r>
          </a:p>
        </p:txBody>
      </p:sp>
    </p:spTree>
    <p:extLst>
      <p:ext uri="{BB962C8B-B14F-4D97-AF65-F5344CB8AC3E}">
        <p14:creationId xmlns:p14="http://schemas.microsoft.com/office/powerpoint/2010/main" val="179783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BE663-54E9-CDA9-3489-244BA381F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i="0" dirty="0">
                <a:solidFill>
                  <a:srgbClr val="212529"/>
                </a:solidFill>
                <a:effectLst/>
                <a:latin typeface="Poppins" panose="020B0502040204020203" pitchFamily="2" charset="0"/>
              </a:rPr>
              <a:t>B</a:t>
            </a:r>
            <a:br>
              <a:rPr lang="nl-NL" sz="1800" b="1" i="0" dirty="0">
                <a:solidFill>
                  <a:srgbClr val="212529"/>
                </a:solidFill>
                <a:effectLst/>
                <a:latin typeface="Poppins" panose="020B0502040204020203" pitchFamily="2" charset="0"/>
              </a:rPr>
            </a:br>
            <a:r>
              <a:rPr lang="nl-NL" sz="3100" b="1" i="0" dirty="0" err="1">
                <a:solidFill>
                  <a:srgbClr val="212529"/>
                </a:solidFill>
                <a:effectLst/>
                <a:latin typeface="Poppins" panose="020B0502040204020203" pitchFamily="2" charset="0"/>
              </a:rPr>
              <a:t>elevenis</a:t>
            </a:r>
            <a:br>
              <a:rPr lang="nl-NL" sz="1800" b="1" i="0" dirty="0">
                <a:solidFill>
                  <a:srgbClr val="212529"/>
                </a:solidFill>
                <a:effectLst/>
                <a:latin typeface="Poppins" panose="020B0502040204020203" pitchFamily="2" charset="0"/>
              </a:rPr>
            </a:br>
            <a:r>
              <a:rPr lang="nl-NL" sz="7200" b="1" i="0" dirty="0">
                <a:solidFill>
                  <a:srgbClr val="212529"/>
                </a:solidFill>
                <a:effectLst/>
                <a:latin typeface="Poppins" panose="020B0502040204020203" pitchFamily="2" charset="0"/>
              </a:rPr>
              <a:t>E</a:t>
            </a:r>
            <a:br>
              <a:rPr lang="nl-NL" sz="1800" b="1" i="0" dirty="0">
                <a:solidFill>
                  <a:srgbClr val="212529"/>
                </a:solidFill>
                <a:effectLst/>
                <a:latin typeface="Poppins" panose="020B0502040204020203" pitchFamily="2" charset="0"/>
              </a:rPr>
            </a:br>
            <a:r>
              <a:rPr lang="nl-NL" sz="4000" b="1" i="0" dirty="0" err="1">
                <a:solidFill>
                  <a:srgbClr val="212529"/>
                </a:solidFill>
                <a:effectLst/>
                <a:latin typeface="Poppins" panose="020B0502040204020203" pitchFamily="2" charset="0"/>
              </a:rPr>
              <a:t>conomie</a:t>
            </a:r>
            <a:endParaRPr lang="nl-NL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2E08DFF-8A61-653D-ECA5-595E50A3037D}"/>
              </a:ext>
            </a:extLst>
          </p:cNvPr>
          <p:cNvSpPr txBox="1"/>
          <p:nvPr/>
        </p:nvSpPr>
        <p:spPr>
          <a:xfrm>
            <a:off x="2619570" y="427216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How Apple and Nike have branded your brain | Your Brain on Money | Big Think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35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05AB0-A84A-CA73-D34C-E0808415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voor </a:t>
            </a:r>
            <a:r>
              <a:rPr lang="nl-NL" dirty="0">
                <a:solidFill>
                  <a:srgbClr val="7030A0"/>
                </a:solidFill>
              </a:rPr>
              <a:t>invloed</a:t>
            </a:r>
            <a:r>
              <a:rPr lang="nl-NL" dirty="0"/>
              <a:t> kan je uitoefenen op een </a:t>
            </a:r>
            <a:r>
              <a:rPr lang="nl-NL" dirty="0">
                <a:solidFill>
                  <a:srgbClr val="7030A0"/>
                </a:solidFill>
              </a:rPr>
              <a:t>merk/identiteit</a:t>
            </a:r>
            <a:r>
              <a:rPr lang="nl-NL" dirty="0"/>
              <a:t>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B8153-8A4B-1DA2-CC08-FDF698AA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67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323B2-D994-53FD-F489-7E0A4C5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Opdracht!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D5F203-5247-514A-5492-A421CFDC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81" y="1639792"/>
            <a:ext cx="5143406" cy="31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6C60FD-276F-BEB7-275D-FF39120DD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Kijk eens naar je eigen onderneming vanuit IBS</a:t>
            </a:r>
          </a:p>
          <a:p>
            <a:r>
              <a:rPr lang="nl-NL" dirty="0"/>
              <a:t>Hoe kunnen we de bouwstenen hierop inzetten?</a:t>
            </a:r>
          </a:p>
          <a:p>
            <a:r>
              <a:rPr lang="nl-NL" dirty="0"/>
              <a:t>Noem per bouwsteen 1 voorbeeld.</a:t>
            </a:r>
          </a:p>
        </p:txBody>
      </p:sp>
    </p:spTree>
    <p:extLst>
      <p:ext uri="{BB962C8B-B14F-4D97-AF65-F5344CB8AC3E}">
        <p14:creationId xmlns:p14="http://schemas.microsoft.com/office/powerpoint/2010/main" val="34206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7B91C-161F-A6FD-291F-9BF73F94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74B7D-6EED-FC50-D459-60F133BBD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Stel je mocht kiezen tussen de 4 vormen van </a:t>
            </a:r>
            <a:r>
              <a:rPr lang="nl-NL" b="1" dirty="0">
                <a:solidFill>
                  <a:srgbClr val="7030A0"/>
                </a:solidFill>
              </a:rPr>
              <a:t>branding…</a:t>
            </a:r>
          </a:p>
          <a:p>
            <a:endParaRPr lang="nl-NL" dirty="0"/>
          </a:p>
          <a:p>
            <a:r>
              <a:rPr lang="nl-NL" dirty="0"/>
              <a:t>… welke vorm zou dan het beste passen binnen jouw onderneming en waarom?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1E9CDB-A056-FDCD-6212-45B229E3C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696831">
            <a:off x="6172200" y="1825625"/>
            <a:ext cx="5181600" cy="4351338"/>
          </a:xfrm>
        </p:spPr>
        <p:txBody>
          <a:bodyPr/>
          <a:lstStyle/>
          <a:p>
            <a:r>
              <a:rPr lang="nl-NL" dirty="0"/>
              <a:t>De 4 vormen van branding…?</a:t>
            </a:r>
          </a:p>
        </p:txBody>
      </p:sp>
    </p:spTree>
    <p:extLst>
      <p:ext uri="{BB962C8B-B14F-4D97-AF65-F5344CB8AC3E}">
        <p14:creationId xmlns:p14="http://schemas.microsoft.com/office/powerpoint/2010/main" val="317704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3994D-53F9-2C3C-517F-52C2CB26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4 vormen </a:t>
            </a:r>
            <a:r>
              <a:rPr lang="nl-NL" dirty="0"/>
              <a:t>van branding….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ACE6F9-7CC7-2A4D-9DE2-952681610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Personal branding</a:t>
            </a:r>
          </a:p>
          <a:p>
            <a:r>
              <a:rPr lang="nl-NL" dirty="0" err="1"/>
              <a:t>Citybranding</a:t>
            </a:r>
            <a:endParaRPr lang="nl-NL" dirty="0"/>
          </a:p>
          <a:p>
            <a:r>
              <a:rPr lang="nl-NL" dirty="0"/>
              <a:t>Clubbranding </a:t>
            </a:r>
          </a:p>
          <a:p>
            <a:r>
              <a:rPr lang="nl-NL" dirty="0"/>
              <a:t>Corporate branding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F7C380-E3D1-34E2-C295-EEF8F0761F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Zoek op, en bekijk welke vorm het beste bij jouw onderneming past </a:t>
            </a:r>
          </a:p>
        </p:txBody>
      </p:sp>
    </p:spTree>
    <p:extLst>
      <p:ext uri="{BB962C8B-B14F-4D97-AF65-F5344CB8AC3E}">
        <p14:creationId xmlns:p14="http://schemas.microsoft.com/office/powerpoint/2010/main" val="376479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24F0E-429C-EEA6-D29C-3EF0DCD2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verstaan we onder </a:t>
            </a:r>
            <a:r>
              <a:rPr lang="nl-NL" dirty="0">
                <a:solidFill>
                  <a:srgbClr val="7030A0"/>
                </a:solidFill>
              </a:rPr>
              <a:t>sfeer </a:t>
            </a:r>
            <a:r>
              <a:rPr lang="nl-NL" dirty="0"/>
              <a:t>en </a:t>
            </a:r>
            <a:r>
              <a:rPr lang="nl-NL" dirty="0">
                <a:solidFill>
                  <a:srgbClr val="7030A0"/>
                </a:solidFill>
              </a:rPr>
              <a:t>beleving</a:t>
            </a:r>
            <a:r>
              <a:rPr lang="nl-NL" dirty="0"/>
              <a:t>?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A1510-2953-3CA5-EBFF-27F8AE51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de beleving van muziek, geur, beeld en tast</a:t>
            </a:r>
          </a:p>
          <a:p>
            <a:pPr marL="0" indent="0">
              <a:buNone/>
            </a:pPr>
            <a:endParaRPr lang="nl-NL" b="1" dirty="0">
              <a:solidFill>
                <a:srgbClr val="212529"/>
              </a:solidFill>
              <a:latin typeface="Poppins" panose="00000500000000000000" pitchFamily="2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6" name="Picture 4" descr="Evenement beleving: zo zorg je ervoor dat mensen zich vermaken">
            <a:extLst>
              <a:ext uri="{FF2B5EF4-FFF2-40B4-BE49-F238E27FC236}">
                <a16:creationId xmlns:a16="http://schemas.microsoft.com/office/drawing/2014/main" id="{EE1A1037-3C24-A92D-E873-FDA68D0D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4" y="2479510"/>
            <a:ext cx="11588433" cy="36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9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A63FA-CA83-CF71-0F42-1EDD6CC6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1" y="106446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7030A0"/>
                </a:solidFill>
              </a:rPr>
              <a:t>Ontdekstation, Stoom013, Club Smederij, Hall of Fame, </a:t>
            </a:r>
            <a:r>
              <a:rPr lang="nl-NL" sz="3200" b="1" dirty="0" err="1">
                <a:solidFill>
                  <a:srgbClr val="7030A0"/>
                </a:solidFill>
              </a:rPr>
              <a:t>Doloris</a:t>
            </a:r>
            <a:r>
              <a:rPr lang="nl-NL" sz="3200" b="1" dirty="0">
                <a:solidFill>
                  <a:srgbClr val="7030A0"/>
                </a:solidFill>
              </a:rPr>
              <a:t> – hoe past dit bij elkaar?</a:t>
            </a:r>
          </a:p>
        </p:txBody>
      </p:sp>
      <p:pic>
        <p:nvPicPr>
          <p:cNvPr id="2050" name="Picture 2" descr="Spoorzone Tilburg">
            <a:extLst>
              <a:ext uri="{FF2B5EF4-FFF2-40B4-BE49-F238E27FC236}">
                <a16:creationId xmlns:a16="http://schemas.microsoft.com/office/drawing/2014/main" id="{4AB426CA-04B2-1651-84EA-07FBCFEF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457"/>
            <a:ext cx="6621625" cy="35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tspots Spoorzone Tilburg | Hall of Fame | Ticket to Tilburg | Ticket to  Tilburg">
            <a:extLst>
              <a:ext uri="{FF2B5EF4-FFF2-40B4-BE49-F238E27FC236}">
                <a16:creationId xmlns:a16="http://schemas.microsoft.com/office/drawing/2014/main" id="{82613E3D-D5D5-0F43-3012-54779F16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79" y="1260988"/>
            <a:ext cx="5519121" cy="36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meente Tilburg investeert in Het Ontdekstation - Tilburg.com">
            <a:extLst>
              <a:ext uri="{FF2B5EF4-FFF2-40B4-BE49-F238E27FC236}">
                <a16:creationId xmlns:a16="http://schemas.microsoft.com/office/drawing/2014/main" id="{CFAFA2B4-4331-E6B0-6F92-5E0A12DE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933"/>
            <a:ext cx="3706635" cy="20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loris' Meta Maze: grootste kunstdoolhof van Europa opent deuren in  Tilburg - GreaterVenues.com">
            <a:extLst>
              <a:ext uri="{FF2B5EF4-FFF2-40B4-BE49-F238E27FC236}">
                <a16:creationId xmlns:a16="http://schemas.microsoft.com/office/drawing/2014/main" id="{875A216E-1811-9D3A-25D1-8E594A3D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81" y="4869024"/>
            <a:ext cx="5526327" cy="20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ub Smederij - indebuurt Tilburg">
            <a:extLst>
              <a:ext uri="{FF2B5EF4-FFF2-40B4-BE49-F238E27FC236}">
                <a16:creationId xmlns:a16="http://schemas.microsoft.com/office/drawing/2014/main" id="{86662C9C-526F-12A1-EBC6-5BA9C026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69" y="4794933"/>
            <a:ext cx="3143885" cy="21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F3446-953A-C703-46EB-161E0106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iets een </a:t>
            </a:r>
            <a:r>
              <a:rPr lang="nl-NL" b="1" dirty="0">
                <a:solidFill>
                  <a:srgbClr val="7030A0"/>
                </a:solidFill>
              </a:rPr>
              <a:t>goed concept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9D7557-3182-BBCB-CF6B-25FC24978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Trouwe klanten krijg je zo | KVK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840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256</Words>
  <Application>Microsoft Office PowerPoint</Application>
  <PresentationFormat>Breedbeeld</PresentationFormat>
  <Paragraphs>53</Paragraphs>
  <Slides>11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Wingdings</vt:lpstr>
      <vt:lpstr>Kantoorthema</vt:lpstr>
      <vt:lpstr>PowerPoint-presentatie</vt:lpstr>
      <vt:lpstr>B elevenis E conomie</vt:lpstr>
      <vt:lpstr>Wat voor invloed kan je uitoefenen op een merk/identiteit? </vt:lpstr>
      <vt:lpstr>Opdracht! </vt:lpstr>
      <vt:lpstr>Opdracht! </vt:lpstr>
      <vt:lpstr>4 vormen van branding…. </vt:lpstr>
      <vt:lpstr>Wat verstaan we onder sfeer en beleving?  </vt:lpstr>
      <vt:lpstr>Ontdekstation, Stoom013, Club Smederij, Hall of Fame, Doloris – hoe past dit bij elkaar?</vt:lpstr>
      <vt:lpstr>Wanneer is iets een goed concept?</vt:lpstr>
      <vt:lpstr>Evaluatie lessen VT </vt:lpstr>
      <vt:lpstr>Work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de Laat</dc:creator>
  <cp:lastModifiedBy>Lotte de Laat</cp:lastModifiedBy>
  <cp:revision>4</cp:revision>
  <dcterms:created xsi:type="dcterms:W3CDTF">2023-01-24T13:23:23Z</dcterms:created>
  <dcterms:modified xsi:type="dcterms:W3CDTF">2024-01-15T09:44:52Z</dcterms:modified>
</cp:coreProperties>
</file>